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  <p:sldId id="259" r:id="rId5"/>
    <p:sldId id="260" r:id="rId6"/>
    <p:sldId id="264" r:id="rId7"/>
    <p:sldId id="261" r:id="rId8"/>
    <p:sldId id="262" r:id="rId9"/>
    <p:sldId id="263" r:id="rId10"/>
    <p:sldId id="265" r:id="rId11"/>
    <p:sldId id="266" r:id="rId12"/>
    <p:sldId id="267" r:id="rId13"/>
    <p:sldId id="268" r:id="rId14"/>
    <p:sldId id="269" r:id="rId15"/>
    <p:sldId id="279" r:id="rId16"/>
    <p:sldId id="270" r:id="rId17"/>
    <p:sldId id="271" r:id="rId18"/>
    <p:sldId id="278" r:id="rId19"/>
    <p:sldId id="272" r:id="rId20"/>
    <p:sldId id="273" r:id="rId21"/>
    <p:sldId id="274" r:id="rId22"/>
    <p:sldId id="275" r:id="rId23"/>
    <p:sldId id="276" r:id="rId24"/>
    <p:sldId id="277" r:id="rId2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641" autoAdjust="0"/>
    <p:restoredTop sz="94660"/>
  </p:normalViewPr>
  <p:slideViewPr>
    <p:cSldViewPr snapToGrid="0">
      <p:cViewPr varScale="1">
        <p:scale>
          <a:sx n="81" d="100"/>
          <a:sy n="81" d="100"/>
        </p:scale>
        <p:origin x="58" y="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2.png>
</file>

<file path=ppt/media/image3.gif>
</file>

<file path=ppt/media/image4.png>
</file>

<file path=ppt/media/image5.png>
</file>

<file path=ppt/media/image6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A0B104-9830-453E-A3C7-B2EAD45A42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F43AE28-48FB-4221-BBEC-403DE5CE23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F0E7D17-1006-431B-ABFF-DF72992E4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2222E-8F8C-427B-A944-BFB97275895E}" type="datetimeFigureOut">
              <a:rPr lang="zh-CN" altLang="en-US" smtClean="0"/>
              <a:t>19/07/09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C5AA598-978F-496A-8040-06218D20F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599F3EC-ADBA-4EFD-B84D-4E6BFCBD5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6D379-1637-4ADD-9BF9-03A5363FE3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5143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707C90-8029-4978-99B2-1AD893A0A4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B6703BC-3069-428F-B9F3-EF6A9635C9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C278934-DE9B-42C2-8282-027C8D8A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2222E-8F8C-427B-A944-BFB97275895E}" type="datetimeFigureOut">
              <a:rPr lang="zh-CN" altLang="en-US" smtClean="0"/>
              <a:t>19/07/09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DC24A7A-D063-44B3-B3B2-60FFE13508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F1E16A3-8CD2-4A75-BED8-5E6CAE7E2A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6D379-1637-4ADD-9BF9-03A5363FE3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56961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B773926A-2AC0-493F-BB19-CAFEF975C03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FAB8146-6826-4E59-8E89-21C1B0C44B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5711E5A-B6F4-4C73-9DCE-69011FF026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2222E-8F8C-427B-A944-BFB97275895E}" type="datetimeFigureOut">
              <a:rPr lang="zh-CN" altLang="en-US" smtClean="0"/>
              <a:t>19/07/09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B7D60C0-81B8-462D-B63F-2DF5E7788D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32FA67B-A4E7-4AE2-96AB-271E53F2B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6D379-1637-4ADD-9BF9-03A5363FE3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63092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C80303-DC8A-4E7B-B868-F479498D21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55A64B7-088F-4FE0-9055-86B1059057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871BC1D-9488-405B-89B8-54E3488808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2222E-8F8C-427B-A944-BFB97275895E}" type="datetimeFigureOut">
              <a:rPr lang="zh-CN" altLang="en-US" smtClean="0"/>
              <a:t>19/07/09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1B4F45C-D7EE-4125-A055-B80C939BE9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17DBF35-EDE9-425C-94C7-531BC60CB3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6D379-1637-4ADD-9BF9-03A5363FE3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07593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43E180-F3FC-41DE-A303-0D1212898C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FE31768-4A37-4B95-92E4-DA3333098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5A42C28-BDAD-4867-B67D-2FF813ECA2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2222E-8F8C-427B-A944-BFB97275895E}" type="datetimeFigureOut">
              <a:rPr lang="zh-CN" altLang="en-US" smtClean="0"/>
              <a:t>19/07/09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B3F7210-750C-4198-ADB2-91C8711903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A896AC1-B56B-4616-BD6E-61032BEAB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6D379-1637-4ADD-9BF9-03A5363FE3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57808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6CFD24-E5E2-4993-BA83-90A38DF29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2CE1111-F717-456E-8140-A94C88C8FA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0A1B946-75C8-4C10-84A5-9AEA69F839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96561A7-955B-4035-A1A2-D5C5C48C23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2222E-8F8C-427B-A944-BFB97275895E}" type="datetimeFigureOut">
              <a:rPr lang="zh-CN" altLang="en-US" smtClean="0"/>
              <a:t>19/07/09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BF34F21-EF2D-4F88-AB2B-F1A3F05647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77DAD9E-549B-4F50-BF75-B43FC9B3B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6D379-1637-4ADD-9BF9-03A5363FE3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56194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E0357AB-CAD7-47ED-AEF4-3B67BED3F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813E3E2-FDC3-4444-A666-89E349E166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D1BB5A3-8D9B-412F-8EE8-C9FD720E5F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FD139F9-DAEB-4808-A116-4468D57DE0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D88DDDE-862C-4745-81AF-37F7213B6F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BB3FF73-C5CC-48C5-8305-BFF560003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2222E-8F8C-427B-A944-BFB97275895E}" type="datetimeFigureOut">
              <a:rPr lang="zh-CN" altLang="en-US" smtClean="0"/>
              <a:t>19/07/09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C2F307B-F155-45BF-BB84-F612FC319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C2850E2C-98CD-4CE0-A90B-E24DE5390F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6D379-1637-4ADD-9BF9-03A5363FE3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5899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8C5EDA-F7CA-40B2-A0E6-03C1699AD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7AE84A4-1FE1-4B6E-B38D-4006BEA30A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2222E-8F8C-427B-A944-BFB97275895E}" type="datetimeFigureOut">
              <a:rPr lang="zh-CN" altLang="en-US" smtClean="0"/>
              <a:t>19/07/09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1353FC5-9E91-4546-8693-7BD76CDF4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D1C636E-08A6-4CDE-B06C-EF2C16CD7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6D379-1637-4ADD-9BF9-03A5363FE3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8303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83BF90A-45DD-4987-92DE-8529098BCB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2222E-8F8C-427B-A944-BFB97275895E}" type="datetimeFigureOut">
              <a:rPr lang="zh-CN" altLang="en-US" smtClean="0"/>
              <a:t>19/07/09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8B4C30E-EDFB-48A7-8C2E-5576AE8EBE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AA38603-A45E-47B1-8B61-8906442D4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6D379-1637-4ADD-9BF9-03A5363FE3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75116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951CC9-FAE0-46BA-B87C-47CA94E66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E59F4FA-3578-413F-AF4E-458C8402A2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424C7E6-8815-4FEB-9A19-675BC11153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067F694-DEDB-4056-80AF-39CD4FDD6C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2222E-8F8C-427B-A944-BFB97275895E}" type="datetimeFigureOut">
              <a:rPr lang="zh-CN" altLang="en-US" smtClean="0"/>
              <a:t>19/07/09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2B034D0-6291-4310-A46B-D11910C35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DED7AFB-8639-496D-B762-FCB6F0643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6D379-1637-4ADD-9BF9-03A5363FE3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8328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64AC8F-7745-4551-9525-D1B55CF6DC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788F3F9F-DE24-483D-AE6B-CF83EAA8E6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5FAE56A-3FB9-4B94-8958-2EE9BFEF0A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8839D48-5219-46D5-8359-4E08383D25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2222E-8F8C-427B-A944-BFB97275895E}" type="datetimeFigureOut">
              <a:rPr lang="zh-CN" altLang="en-US" smtClean="0"/>
              <a:t>19/07/09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984955A-818E-4982-A93B-EB3F3A7BB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D16EC93-1334-449A-97AA-74FE1F8F9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6D379-1637-4ADD-9BF9-03A5363FE3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8321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46C1A343-7760-4CA8-A5E7-B7AF79C4B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F0E62F2-7AFE-4AB8-88AE-C970B3584E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D2F76AE-C888-4974-96DC-C9C4DB2FA9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C2222E-8F8C-427B-A944-BFB97275895E}" type="datetimeFigureOut">
              <a:rPr lang="zh-CN" altLang="en-US" smtClean="0"/>
              <a:t>19/07/09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FF7279C-4128-423D-960F-DB3C49C622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B0B6CC7-16E8-45FA-8531-C309D62D7C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16D379-1637-4ADD-9BF9-03A5363FE3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3456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A810CC0-8B22-4C0C-A559-B9FAEAE024AD}"/>
              </a:ext>
            </a:extLst>
          </p:cNvPr>
          <p:cNvSpPr txBox="1"/>
          <p:nvPr/>
        </p:nvSpPr>
        <p:spPr>
          <a:xfrm>
            <a:off x="1543574" y="2921168"/>
            <a:ext cx="951311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dirty="0"/>
              <a:t>恋色 </a:t>
            </a:r>
            <a:r>
              <a:rPr lang="ja-JP" altLang="en-US" sz="6000" dirty="0"/>
              <a:t>マスタースパーク！</a:t>
            </a:r>
            <a:endParaRPr lang="zh-CN" altLang="en-US" sz="6000" dirty="0"/>
          </a:p>
        </p:txBody>
      </p:sp>
    </p:spTree>
    <p:extLst>
      <p:ext uri="{BB962C8B-B14F-4D97-AF65-F5344CB8AC3E}">
        <p14:creationId xmlns:p14="http://schemas.microsoft.com/office/powerpoint/2010/main" val="185363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BC6F09-2EB6-4E96-BC92-7D16EDD15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时停机制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72FA06E-0616-4221-9454-00E96A6994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CN" dirty="0"/>
          </a:p>
          <a:p>
            <a:r>
              <a:rPr lang="zh-CN" altLang="en-US" dirty="0"/>
              <a:t>当玩家按住右侧屏幕时会触发时停机制。当前游戏画面上大多数事物的时间流速会减缓。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时停发动时，玩家在右侧屏幕滑动可以调整冲刺技能的发动方向。还可以用来瞄准雾雨魔理沙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？？？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823729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9133B9-AF20-40D2-88B0-30652F08A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差速系统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3E6F24E-1E8B-4AF4-B973-D3F3EA0E0F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CN" dirty="0"/>
          </a:p>
          <a:p>
            <a:r>
              <a:rPr lang="zh-CN" altLang="en-US" dirty="0"/>
              <a:t>不同的游戏物品受到时停机制的影响不同。绝大多数的物品的时间流速会受到时停机制的影响而变慢。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魔理沙发出的部分攻击不会受到时停效果的影响。可以利用这一点躲避她的攻击并接近她。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当然，还有别的物品不会受到时停的影响，可以利用。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1801087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01650A-EC6D-4E50-BAF5-3C858D7D08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界面设计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4C9ED81-8F70-470D-B231-89E71F317C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CN" dirty="0"/>
          </a:p>
          <a:p>
            <a:r>
              <a:rPr lang="zh-CN" altLang="en-US" dirty="0"/>
              <a:t>游戏系统的</a:t>
            </a:r>
            <a:r>
              <a:rPr lang="en-US" altLang="zh-CN" dirty="0"/>
              <a:t>UI</a:t>
            </a:r>
          </a:p>
          <a:p>
            <a:endParaRPr lang="en-US" altLang="zh-CN" dirty="0"/>
          </a:p>
          <a:p>
            <a:r>
              <a:rPr lang="zh-CN" altLang="en-US" dirty="0"/>
              <a:t>背景组成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昼夜交替系统</a:t>
            </a:r>
          </a:p>
        </p:txBody>
      </p:sp>
    </p:spTree>
    <p:extLst>
      <p:ext uri="{BB962C8B-B14F-4D97-AF65-F5344CB8AC3E}">
        <p14:creationId xmlns:p14="http://schemas.microsoft.com/office/powerpoint/2010/main" val="15373788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1BA578B-72F9-4234-9332-F1D1A35EE7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系统</a:t>
            </a:r>
            <a:r>
              <a:rPr lang="en-US" altLang="zh-CN" dirty="0"/>
              <a:t>UI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6BB179F-8860-4A1F-817B-E75E7B6291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游戏标题</a:t>
            </a:r>
            <a:endParaRPr lang="en-US" altLang="zh-CN" dirty="0"/>
          </a:p>
          <a:p>
            <a:pPr marL="0" indent="0" algn="ctr">
              <a:buNone/>
            </a:pPr>
            <a:r>
              <a:rPr lang="en-US" altLang="zh-CN" dirty="0"/>
              <a:t>《</a:t>
            </a:r>
            <a:r>
              <a:rPr lang="zh-CN" altLang="en-US" dirty="0"/>
              <a:t>魔理沙盗走了重要的图书</a:t>
            </a:r>
            <a:r>
              <a:rPr lang="en-US" altLang="zh-CN" dirty="0"/>
              <a:t>》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234F581-AE44-478A-B5A6-C847AB393B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1125" y="1991937"/>
            <a:ext cx="9429750" cy="4530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948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172E02-3716-419B-8262-2D9E8BADA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系统</a:t>
            </a:r>
            <a:r>
              <a:rPr lang="en-US" altLang="zh-CN" dirty="0"/>
              <a:t>UI – </a:t>
            </a:r>
            <a:r>
              <a:rPr lang="zh-CN" altLang="en-US" dirty="0"/>
              <a:t>系统设置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4FC6439-8BE4-432A-A6E0-6708F79D65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B0920A8-DD77-4B2F-852F-2BCDFB0EEA86}"/>
              </a:ext>
            </a:extLst>
          </p:cNvPr>
          <p:cNvSpPr/>
          <p:nvPr/>
        </p:nvSpPr>
        <p:spPr>
          <a:xfrm>
            <a:off x="1479167" y="1804988"/>
            <a:ext cx="9233666" cy="4371975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34593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E348C8-E14E-4C98-9204-AA0CBD0B7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系统</a:t>
            </a:r>
            <a:r>
              <a:rPr lang="en-US" altLang="zh-CN" dirty="0"/>
              <a:t>UI – </a:t>
            </a:r>
            <a:r>
              <a:rPr lang="zh-CN" altLang="en-US" dirty="0"/>
              <a:t>系统设置</a:t>
            </a:r>
            <a:r>
              <a:rPr lang="en-US" altLang="zh-CN" dirty="0"/>
              <a:t>(DEMO)</a:t>
            </a:r>
            <a:endParaRPr lang="zh-CN" altLang="en-US" dirty="0"/>
          </a:p>
        </p:txBody>
      </p:sp>
      <p:pic>
        <p:nvPicPr>
          <p:cNvPr id="5" name="内容占位符 4" descr="图片包含 日落&#10;&#10;描述已自动生成">
            <a:extLst>
              <a:ext uri="{FF2B5EF4-FFF2-40B4-BE49-F238E27FC236}">
                <a16:creationId xmlns:a16="http://schemas.microsoft.com/office/drawing/2014/main" id="{930A088C-9204-40AF-BAB8-F2F39261E7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7385" y="1825625"/>
            <a:ext cx="9057229" cy="4351338"/>
          </a:xfrm>
        </p:spPr>
      </p:pic>
    </p:spTree>
    <p:extLst>
      <p:ext uri="{BB962C8B-B14F-4D97-AF65-F5344CB8AC3E}">
        <p14:creationId xmlns:p14="http://schemas.microsoft.com/office/powerpoint/2010/main" val="6645434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172E02-3716-419B-8262-2D9E8BADA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系统</a:t>
            </a:r>
            <a:r>
              <a:rPr lang="en-US" altLang="zh-CN" dirty="0"/>
              <a:t>UI – </a:t>
            </a:r>
            <a:r>
              <a:rPr lang="zh-CN" altLang="en-US" dirty="0"/>
              <a:t>暂停画面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4FC6439-8BE4-432A-A6E0-6708F79D65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B0920A8-DD77-4B2F-852F-2BCDFB0EEA86}"/>
              </a:ext>
            </a:extLst>
          </p:cNvPr>
          <p:cNvSpPr/>
          <p:nvPr/>
        </p:nvSpPr>
        <p:spPr>
          <a:xfrm>
            <a:off x="1479167" y="1804988"/>
            <a:ext cx="9233666" cy="4371975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79227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172E02-3716-419B-8262-2D9E8BADA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系统</a:t>
            </a:r>
            <a:r>
              <a:rPr lang="en-US" altLang="zh-CN" dirty="0"/>
              <a:t>UI – </a:t>
            </a:r>
            <a:r>
              <a:rPr lang="zh-CN" altLang="en-US" dirty="0"/>
              <a:t>结算画面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4FC6439-8BE4-432A-A6E0-6708F79D65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B0920A8-DD77-4B2F-852F-2BCDFB0EEA86}"/>
              </a:ext>
            </a:extLst>
          </p:cNvPr>
          <p:cNvSpPr/>
          <p:nvPr/>
        </p:nvSpPr>
        <p:spPr>
          <a:xfrm>
            <a:off x="1479167" y="1804988"/>
            <a:ext cx="9233666" cy="4371975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39192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8294A2-AB2D-4F7F-BF12-8DC2715A2D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系统</a:t>
            </a:r>
            <a:r>
              <a:rPr lang="en-US" altLang="zh-CN" dirty="0"/>
              <a:t>UI – </a:t>
            </a:r>
            <a:r>
              <a:rPr lang="zh-CN" altLang="en-US" dirty="0"/>
              <a:t>过渡画面</a:t>
            </a:r>
            <a:r>
              <a:rPr lang="en-US" altLang="zh-CN" dirty="0"/>
              <a:t>(DEMO)</a:t>
            </a:r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F17EEE4C-2D3B-4E52-B1C1-450D6402E4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7385" y="1825625"/>
            <a:ext cx="9057229" cy="4351338"/>
          </a:xfrm>
        </p:spPr>
      </p:pic>
    </p:spTree>
    <p:extLst>
      <p:ext uri="{BB962C8B-B14F-4D97-AF65-F5344CB8AC3E}">
        <p14:creationId xmlns:p14="http://schemas.microsoft.com/office/powerpoint/2010/main" val="23703545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6DFB05-87FF-4D57-9D6F-DC6E57D512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背景组成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01275BE-D37A-4257-AF86-0C7793EDA9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zh-CN" dirty="0"/>
          </a:p>
          <a:p>
            <a:r>
              <a:rPr lang="zh-CN" altLang="en-US" dirty="0"/>
              <a:t>游戏画面的背景由天空，山体和游戏地图组成，通过对不同的渲染层使用不同的移动速度以表现空间层次感。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所有的游戏美术资源可以平铺。即使随者游戏的进行，画面不断推进，游戏的界面都不会静止，增强了游戏的趣味性，一定程度上维护了游戏的总体体验。</a:t>
            </a:r>
          </a:p>
        </p:txBody>
      </p:sp>
    </p:spTree>
    <p:extLst>
      <p:ext uri="{BB962C8B-B14F-4D97-AF65-F5344CB8AC3E}">
        <p14:creationId xmlns:p14="http://schemas.microsoft.com/office/powerpoint/2010/main" val="19408308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92479C-AADE-4E67-9618-5BBD5974678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魔理沙盗取了重要的书本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51DB103-2398-458E-BAE1-DB22199E90C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ja-JP" altLang="en-US" sz="2000" dirty="0"/>
              <a:t>水無月プロジェクト</a:t>
            </a:r>
            <a:endParaRPr lang="en-US" altLang="ja-JP" sz="2000" dirty="0"/>
          </a:p>
          <a:p>
            <a:r>
              <a:rPr lang="en-US" altLang="zh-CN" sz="2000" dirty="0"/>
              <a:t>2019</a:t>
            </a:r>
            <a:r>
              <a:rPr lang="zh-CN" altLang="en-US" sz="2000" dirty="0"/>
              <a:t>暑期工程实训 </a:t>
            </a:r>
            <a:r>
              <a:rPr lang="en-US" altLang="zh-CN" sz="2000" dirty="0"/>
              <a:t>: 1804</a:t>
            </a:r>
            <a:r>
              <a:rPr lang="zh-CN" altLang="en-US" sz="2000" dirty="0"/>
              <a:t>二组</a:t>
            </a:r>
            <a:endParaRPr lang="ja-JP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7005032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FC2B90-BE64-4D1B-8033-17E0E6585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昼夜交替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27F8282-7551-47F7-BA2E-DA6638AE5A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CN" dirty="0"/>
          </a:p>
          <a:p>
            <a:r>
              <a:rPr lang="zh-CN" altLang="en-US" dirty="0"/>
              <a:t>随着玩家游戏的进行，背景中天体的相对位置将会发生变化，代表着一天的昼夜交替。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此外，背景的主色调将会随着时间的变化而逐渐渐变，一定程度上提高了昼夜系统的真实性。</a:t>
            </a:r>
          </a:p>
        </p:txBody>
      </p:sp>
    </p:spTree>
    <p:extLst>
      <p:ext uri="{BB962C8B-B14F-4D97-AF65-F5344CB8AC3E}">
        <p14:creationId xmlns:p14="http://schemas.microsoft.com/office/powerpoint/2010/main" val="16866871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8558BD-DEE8-4987-B821-0BE59DD9EC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项目特色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D50961A-A958-4EC7-B01C-CC58210580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CN" dirty="0"/>
          </a:p>
          <a:p>
            <a:r>
              <a:rPr lang="zh-CN" altLang="en-US" dirty="0"/>
              <a:t>游戏性：发掘了东方原作设定在跑酷游戏中的可能性。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界面设计：创新的设定了昼夜交替系统。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可玩性：多种游戏物品以及随机生成的地图，可玩性强。</a:t>
            </a:r>
            <a:endParaRPr lang="en-US" altLang="zh-CN" dirty="0"/>
          </a:p>
          <a:p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……</a:t>
            </a:r>
          </a:p>
        </p:txBody>
      </p:sp>
    </p:spTree>
    <p:extLst>
      <p:ext uri="{BB962C8B-B14F-4D97-AF65-F5344CB8AC3E}">
        <p14:creationId xmlns:p14="http://schemas.microsoft.com/office/powerpoint/2010/main" val="39543543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45BC94-55A1-4416-B61B-DE7A316065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关于开发成员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68C7CF3-E19E-4EEB-ADCC-08FFE21E87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  2019</a:t>
            </a:r>
            <a:r>
              <a:rPr lang="zh-CN" altLang="en-US" dirty="0"/>
              <a:t>年暑期工程实训 </a:t>
            </a:r>
            <a:r>
              <a:rPr lang="en-US" altLang="zh-CN" dirty="0"/>
              <a:t>– </a:t>
            </a:r>
            <a:r>
              <a:rPr lang="zh-CN" altLang="en-US" dirty="0"/>
              <a:t>软件</a:t>
            </a:r>
            <a:r>
              <a:rPr lang="en-US" altLang="zh-CN" dirty="0"/>
              <a:t>1804</a:t>
            </a:r>
            <a:r>
              <a:rPr lang="zh-CN" altLang="en-US" dirty="0"/>
              <a:t>班二组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</a:t>
            </a:r>
            <a:r>
              <a:rPr lang="zh-CN" altLang="en-US" dirty="0"/>
              <a:t>组名：</a:t>
            </a:r>
            <a:r>
              <a:rPr lang="en-US" altLang="zh-CN" dirty="0"/>
              <a:t>Project </a:t>
            </a:r>
            <a:r>
              <a:rPr lang="en-US" altLang="zh-CN" dirty="0" err="1"/>
              <a:t>Minazuki</a:t>
            </a:r>
            <a:r>
              <a:rPr lang="zh-CN" altLang="en-US" dirty="0"/>
              <a:t>（水無月</a:t>
            </a:r>
            <a:r>
              <a:rPr lang="ja-JP" altLang="en-US" dirty="0"/>
              <a:t>プロジェクト） </a:t>
            </a: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</a:t>
            </a:r>
            <a:r>
              <a:rPr lang="zh-CN" altLang="en-US" dirty="0"/>
              <a:t>美术</a:t>
            </a:r>
            <a:r>
              <a:rPr lang="en-US" altLang="zh-CN" dirty="0"/>
              <a:t>&amp;</a:t>
            </a:r>
            <a:r>
              <a:rPr lang="zh-CN" altLang="en-US" dirty="0"/>
              <a:t>策划：刘书哲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</a:t>
            </a:r>
            <a:r>
              <a:rPr lang="zh-CN" altLang="en-US" dirty="0"/>
              <a:t>程序：唐铭聪、蔡嘉琦、庆俊杰、刘书哲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8812319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4EE2F8-1C73-4925-8DB8-AF75052332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学到了什么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C1A1C88-CBA4-4117-BCD2-71E9CC94CE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CN" dirty="0"/>
          </a:p>
          <a:p>
            <a:r>
              <a:rPr lang="en-US" altLang="zh-CN" dirty="0"/>
              <a:t>Git</a:t>
            </a:r>
            <a:r>
              <a:rPr lang="zh-CN" altLang="en-US" dirty="0"/>
              <a:t>在实际团队开发中的实践运用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任务分配统筹，以及项目立项的流程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Unity</a:t>
            </a:r>
            <a:r>
              <a:rPr lang="zh-CN" altLang="en-US" dirty="0"/>
              <a:t>脚本编写能力</a:t>
            </a:r>
            <a:endParaRPr lang="en-US" altLang="zh-CN" dirty="0"/>
          </a:p>
          <a:p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……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558814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1D1072-4877-4E33-B458-30F6EA07C01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谢谢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BA9FA39-8294-4F9D-BB4C-665C540956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1804</a:t>
            </a:r>
            <a:r>
              <a:rPr lang="zh-CN" altLang="en-US" dirty="0"/>
              <a:t>班二组 全部成员敬上</a:t>
            </a:r>
          </a:p>
        </p:txBody>
      </p:sp>
    </p:spTree>
    <p:extLst>
      <p:ext uri="{BB962C8B-B14F-4D97-AF65-F5344CB8AC3E}">
        <p14:creationId xmlns:p14="http://schemas.microsoft.com/office/powerpoint/2010/main" val="35862844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B0205A8-187A-431B-99A5-C2B07030CE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游戏简介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A0A9537-0DB9-41EB-ABEF-94FBA112AC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CN" dirty="0"/>
          </a:p>
          <a:p>
            <a:r>
              <a:rPr lang="zh-CN" altLang="en-US" dirty="0"/>
              <a:t>游戏名称：魔理沙盗取了重要的书本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游戏类型：跑酷类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开发环境：</a:t>
            </a:r>
            <a:r>
              <a:rPr lang="en-US" altLang="zh-CN" dirty="0"/>
              <a:t>Unity 2018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466317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0203931-0D2B-4877-B0FD-AAA1779A3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内容简介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D80A3F6-A382-4EB9-8B5E-CEC9E59DDB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07511"/>
            <a:ext cx="10515600" cy="4351338"/>
          </a:xfrm>
        </p:spPr>
        <p:txBody>
          <a:bodyPr/>
          <a:lstStyle/>
          <a:p>
            <a:endParaRPr lang="en-US" altLang="zh-CN" dirty="0"/>
          </a:p>
          <a:p>
            <a:r>
              <a:rPr lang="zh-CN" altLang="en-US" dirty="0"/>
              <a:t>剧情梗概：爱偷东西的魔理沙又去偷东西啦！这次被她盯上的是红魔馆的大图书馆里的禁书。为了维护红魔馆的和平日常，忠心耿耿的女仆长</a:t>
            </a:r>
            <a:r>
              <a:rPr lang="en-US" altLang="zh-CN" dirty="0"/>
              <a:t>——</a:t>
            </a:r>
            <a:r>
              <a:rPr lang="zh-CN" altLang="en-US" dirty="0"/>
              <a:t>十六夜咲夜决定去追回这些重要的书！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模式介绍：包括经典模式和禅模式。经典模式中，玩家需要操作咲夜躲避地图中出现的刺和魔法阵，收集掉落的图书，并且准备迎接随时可能出现的魔理沙的攻击。禅模式不统计得分，可作为经典模式的练习，游戏不会被动结束。</a:t>
            </a:r>
          </a:p>
        </p:txBody>
      </p:sp>
    </p:spTree>
    <p:extLst>
      <p:ext uri="{BB962C8B-B14F-4D97-AF65-F5344CB8AC3E}">
        <p14:creationId xmlns:p14="http://schemas.microsoft.com/office/powerpoint/2010/main" val="32706393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704C6C-8ABE-4CEB-BD6F-4432C3E75E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需求分析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41974EB-CD10-4D77-B01A-29190D9FDA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CN" dirty="0"/>
          </a:p>
          <a:p>
            <a:r>
              <a:rPr lang="zh-CN" altLang="en-US" dirty="0"/>
              <a:t>本游戏面向车万厨用户，游戏规则简单，可操作性强。单局游戏时长短，适合眼疾手快的东方玩家日常休闲。这样的游戏体制将会帮助此游戏拓展市场；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此外，绝大部分玩家熟悉跑酷规则，但是东方二次创作游戏市场缺乏跑酷类游戏作品。我们做此创新，可以吸引对跑酷游戏有一定兴趣的东方玩家，从而拓展此游戏的市场。</a:t>
            </a:r>
          </a:p>
        </p:txBody>
      </p:sp>
    </p:spTree>
    <p:extLst>
      <p:ext uri="{BB962C8B-B14F-4D97-AF65-F5344CB8AC3E}">
        <p14:creationId xmlns:p14="http://schemas.microsoft.com/office/powerpoint/2010/main" val="17790563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51E7A9-BF89-4614-A89C-B79456FA7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玩法简介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F085818-6FAE-4731-B62C-2CD2583D31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CN" dirty="0"/>
          </a:p>
          <a:p>
            <a:r>
              <a:rPr lang="zh-CN" altLang="en-US" dirty="0"/>
              <a:t>轻触开始界面进入经典模式。</a:t>
            </a:r>
            <a:endParaRPr lang="en-US" altLang="zh-CN" dirty="0"/>
          </a:p>
          <a:p>
            <a:r>
              <a:rPr lang="zh-CN" altLang="en-US" dirty="0"/>
              <a:t>轻触屏幕左侧使十六夜咲夜跳跃。</a:t>
            </a:r>
            <a:endParaRPr lang="en-US" altLang="zh-CN" dirty="0"/>
          </a:p>
          <a:p>
            <a:r>
              <a:rPr lang="zh-CN" altLang="en-US" dirty="0"/>
              <a:t>轻划屏幕右侧使十六夜咲夜冲刺。</a:t>
            </a:r>
            <a:endParaRPr lang="en-US" altLang="zh-CN" dirty="0"/>
          </a:p>
          <a:p>
            <a:r>
              <a:rPr lang="zh-CN" altLang="en-US" dirty="0"/>
              <a:t>按住屏幕右侧使用时停。</a:t>
            </a:r>
            <a:endParaRPr lang="en-US" altLang="zh-CN" dirty="0"/>
          </a:p>
          <a:p>
            <a:r>
              <a:rPr lang="zh-CN" altLang="en-US" dirty="0"/>
              <a:t>按住并滑动屏幕右侧调节冲刺方向。</a:t>
            </a:r>
            <a:endParaRPr lang="en-US" altLang="zh-CN" dirty="0"/>
          </a:p>
          <a:p>
            <a:r>
              <a:rPr lang="zh-CN" altLang="en-US" dirty="0"/>
              <a:t>按住后松开屏幕右侧使咲夜按照指定方向冲刺。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1510203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7F3FA9-4E58-4B93-87AC-B86A56CCF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功能分析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A54AE02-4A2A-426B-ADD9-6EB67E7BDF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/>
              <a:t>这里我们主要分析经典模式，经典模式的主要要素有：</a:t>
            </a:r>
            <a:endParaRPr lang="en-US" altLang="zh-CN" dirty="0"/>
          </a:p>
          <a:p>
            <a:endParaRPr lang="en-US" altLang="zh-CN" dirty="0"/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02A8D3B6-362D-48B7-BDB0-AB7E714CED4E}"/>
              </a:ext>
            </a:extLst>
          </p:cNvPr>
          <p:cNvGrpSpPr/>
          <p:nvPr/>
        </p:nvGrpSpPr>
        <p:grpSpPr>
          <a:xfrm>
            <a:off x="2438397" y="2814144"/>
            <a:ext cx="7315203" cy="2880848"/>
            <a:chOff x="2438397" y="3066393"/>
            <a:chExt cx="7315203" cy="2880848"/>
          </a:xfrm>
        </p:grpSpPr>
        <p:sp>
          <p:nvSpPr>
            <p:cNvPr id="9" name="六边形 8">
              <a:extLst>
                <a:ext uri="{FF2B5EF4-FFF2-40B4-BE49-F238E27FC236}">
                  <a16:creationId xmlns:a16="http://schemas.microsoft.com/office/drawing/2014/main" id="{BE0ADFFE-12AE-4628-8E98-0626C47DB538}"/>
                </a:ext>
              </a:extLst>
            </p:cNvPr>
            <p:cNvSpPr/>
            <p:nvPr/>
          </p:nvSpPr>
          <p:spPr>
            <a:xfrm>
              <a:off x="4829503" y="3066393"/>
              <a:ext cx="2532993" cy="1325563"/>
            </a:xfrm>
            <a:prstGeom prst="hexagon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dirty="0">
                  <a:solidFill>
                    <a:schemeClr val="tx1"/>
                  </a:solidFill>
                </a:rPr>
                <a:t>随机生成的</a:t>
              </a:r>
              <a:endParaRPr lang="en-US" altLang="zh-CN" sz="2400" dirty="0">
                <a:solidFill>
                  <a:schemeClr val="tx1"/>
                </a:solidFill>
              </a:endParaRPr>
            </a:p>
            <a:p>
              <a:pPr algn="ctr"/>
              <a:r>
                <a:rPr lang="zh-CN" altLang="en-US" sz="2400" dirty="0">
                  <a:solidFill>
                    <a:schemeClr val="tx1"/>
                  </a:solidFill>
                </a:rPr>
                <a:t>游戏地图</a:t>
              </a:r>
            </a:p>
          </p:txBody>
        </p:sp>
        <p:sp>
          <p:nvSpPr>
            <p:cNvPr id="10" name="六边形 9">
              <a:extLst>
                <a:ext uri="{FF2B5EF4-FFF2-40B4-BE49-F238E27FC236}">
                  <a16:creationId xmlns:a16="http://schemas.microsoft.com/office/drawing/2014/main" id="{93B3C414-CCBE-4767-8F44-EB8B848B7FE2}"/>
                </a:ext>
              </a:extLst>
            </p:cNvPr>
            <p:cNvSpPr/>
            <p:nvPr/>
          </p:nvSpPr>
          <p:spPr>
            <a:xfrm>
              <a:off x="4829502" y="4621678"/>
              <a:ext cx="2532993" cy="1325563"/>
            </a:xfrm>
            <a:prstGeom prst="hexagon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dirty="0">
                  <a:solidFill>
                    <a:schemeClr val="tx1"/>
                  </a:solidFill>
                </a:rPr>
                <a:t>控制时间</a:t>
              </a:r>
              <a:endParaRPr lang="en-US" altLang="zh-CN" sz="2400" dirty="0">
                <a:solidFill>
                  <a:schemeClr val="tx1"/>
                </a:solidFill>
              </a:endParaRPr>
            </a:p>
            <a:p>
              <a:pPr algn="ctr"/>
              <a:r>
                <a:rPr lang="zh-CN" altLang="en-US" sz="2400" dirty="0">
                  <a:solidFill>
                    <a:schemeClr val="tx1"/>
                  </a:solidFill>
                </a:rPr>
                <a:t>程度的能力</a:t>
              </a:r>
              <a:endParaRPr lang="en-US" altLang="zh-CN" sz="2400" dirty="0">
                <a:solidFill>
                  <a:schemeClr val="tx1"/>
                </a:solidFill>
              </a:endParaRPr>
            </a:p>
          </p:txBody>
        </p:sp>
        <p:sp>
          <p:nvSpPr>
            <p:cNvPr id="11" name="六边形 10">
              <a:extLst>
                <a:ext uri="{FF2B5EF4-FFF2-40B4-BE49-F238E27FC236}">
                  <a16:creationId xmlns:a16="http://schemas.microsoft.com/office/drawing/2014/main" id="{5A97A904-C5FC-4457-9957-AE5FA8032E05}"/>
                </a:ext>
              </a:extLst>
            </p:cNvPr>
            <p:cNvSpPr/>
            <p:nvPr/>
          </p:nvSpPr>
          <p:spPr>
            <a:xfrm>
              <a:off x="7220607" y="3844036"/>
              <a:ext cx="2532993" cy="1325563"/>
            </a:xfrm>
            <a:prstGeom prst="hexagon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dirty="0">
                  <a:solidFill>
                    <a:schemeClr val="tx1"/>
                  </a:solidFill>
                </a:rPr>
                <a:t>特殊物品的</a:t>
              </a:r>
              <a:endParaRPr lang="en-US" altLang="zh-CN" sz="2400" dirty="0">
                <a:solidFill>
                  <a:schemeClr val="tx1"/>
                </a:solidFill>
              </a:endParaRPr>
            </a:p>
            <a:p>
              <a:pPr algn="ctr"/>
              <a:r>
                <a:rPr lang="zh-CN" altLang="en-US" sz="2400" dirty="0">
                  <a:solidFill>
                    <a:schemeClr val="tx1"/>
                  </a:solidFill>
                </a:rPr>
                <a:t>差速系统</a:t>
              </a:r>
              <a:endParaRPr lang="en-US" altLang="zh-CN" sz="2400" dirty="0">
                <a:solidFill>
                  <a:schemeClr val="tx1"/>
                </a:solidFill>
              </a:endParaRPr>
            </a:p>
          </p:txBody>
        </p:sp>
        <p:sp>
          <p:nvSpPr>
            <p:cNvPr id="12" name="六边形 11">
              <a:extLst>
                <a:ext uri="{FF2B5EF4-FFF2-40B4-BE49-F238E27FC236}">
                  <a16:creationId xmlns:a16="http://schemas.microsoft.com/office/drawing/2014/main" id="{A8459CAE-D1FA-4BA3-9CB3-1555CE83E218}"/>
                </a:ext>
              </a:extLst>
            </p:cNvPr>
            <p:cNvSpPr/>
            <p:nvPr/>
          </p:nvSpPr>
          <p:spPr>
            <a:xfrm>
              <a:off x="2438397" y="3844035"/>
              <a:ext cx="2532993" cy="1325563"/>
            </a:xfrm>
            <a:prstGeom prst="hexagon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400" dirty="0">
                  <a:solidFill>
                    <a:schemeClr val="tx1"/>
                  </a:solidFill>
                </a:rPr>
                <a:t>敌人系统</a:t>
              </a:r>
              <a:endParaRPr lang="en-US" altLang="zh-CN" sz="2400" dirty="0">
                <a:solidFill>
                  <a:schemeClr val="tx1"/>
                </a:solidFill>
              </a:endParaRPr>
            </a:p>
            <a:p>
              <a:pPr algn="ctr"/>
              <a:r>
                <a:rPr lang="zh-CN" altLang="en-US" sz="2400" dirty="0">
                  <a:solidFill>
                    <a:schemeClr val="tx1"/>
                  </a:solidFill>
                </a:rPr>
                <a:t>雾雨魔理沙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867268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873CFC-5B97-493D-A266-6E3880B27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随机生成的游戏地图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0DECE8B-5219-445C-8E85-EB6109714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CN" dirty="0"/>
          </a:p>
          <a:p>
            <a:r>
              <a:rPr lang="zh-CN" altLang="en-US" dirty="0"/>
              <a:t>地图由正方形地图单元组成。系统将使用地图单元随机组成游戏地图。地图块表面可能会出现刺，当玩家进入刺的判定范围时，游戏结束。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随机生成的地图道具：包括散落的图书、泡泡和魔法阵。分别可以给玩家加分、给玩家短暂的无敌时间、在特定的时间成为玩家前进的阻碍。</a:t>
            </a:r>
            <a:endParaRPr lang="en-US" altLang="zh-CN" dirty="0"/>
          </a:p>
          <a:p>
            <a:endParaRPr lang="en-US" altLang="zh-CN" sz="1600" dirty="0"/>
          </a:p>
        </p:txBody>
      </p:sp>
    </p:spTree>
    <p:extLst>
      <p:ext uri="{BB962C8B-B14F-4D97-AF65-F5344CB8AC3E}">
        <p14:creationId xmlns:p14="http://schemas.microsoft.com/office/powerpoint/2010/main" val="7463985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C992C0D-76E9-41FD-B11D-4A3735E39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敌人系统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02715E6-3C69-4973-B1FC-045088B5F7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CN" dirty="0"/>
          </a:p>
          <a:p>
            <a:r>
              <a:rPr lang="zh-CN" altLang="en-US" dirty="0"/>
              <a:t>当玩家的位移达到一定的程度的时候，系统会让雾雨魔理沙出现在屏幕的一侧，对玩家发起攻击。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玩家需要躲避这些魔炮，并且会逐渐接近魔理沙。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当玩家接近魔理沙的时候，对魔理沙的方向使用冲刺，可以让她失去平衡从而打败她，获得一些图书。</a:t>
            </a:r>
          </a:p>
        </p:txBody>
      </p:sp>
    </p:spTree>
    <p:extLst>
      <p:ext uri="{BB962C8B-B14F-4D97-AF65-F5344CB8AC3E}">
        <p14:creationId xmlns:p14="http://schemas.microsoft.com/office/powerpoint/2010/main" val="7009195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</TotalTime>
  <Words>975</Words>
  <Application>Microsoft Office PowerPoint</Application>
  <PresentationFormat>宽屏</PresentationFormat>
  <Paragraphs>118</Paragraphs>
  <Slides>24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28" baseType="lpstr">
      <vt:lpstr>等线</vt:lpstr>
      <vt:lpstr>等线 Light</vt:lpstr>
      <vt:lpstr>Arial</vt:lpstr>
      <vt:lpstr>Office 主题​​</vt:lpstr>
      <vt:lpstr>PowerPoint 演示文稿</vt:lpstr>
      <vt:lpstr>魔理沙盗取了重要的书本</vt:lpstr>
      <vt:lpstr>游戏简介</vt:lpstr>
      <vt:lpstr>内容简介</vt:lpstr>
      <vt:lpstr>需求分析</vt:lpstr>
      <vt:lpstr>玩法简介</vt:lpstr>
      <vt:lpstr>功能分析</vt:lpstr>
      <vt:lpstr>随机生成的游戏地图</vt:lpstr>
      <vt:lpstr>敌人系统</vt:lpstr>
      <vt:lpstr>时停机制</vt:lpstr>
      <vt:lpstr>差速系统</vt:lpstr>
      <vt:lpstr>界面设计</vt:lpstr>
      <vt:lpstr>系统UI</vt:lpstr>
      <vt:lpstr>系统UI – 系统设置</vt:lpstr>
      <vt:lpstr>系统UI – 系统设置(DEMO)</vt:lpstr>
      <vt:lpstr>系统UI – 暂停画面</vt:lpstr>
      <vt:lpstr>系统UI – 结算画面</vt:lpstr>
      <vt:lpstr>系统UI – 过渡画面(DEMO)</vt:lpstr>
      <vt:lpstr>背景组成</vt:lpstr>
      <vt:lpstr>昼夜交替</vt:lpstr>
      <vt:lpstr>项目特色</vt:lpstr>
      <vt:lpstr>关于开发成员</vt:lpstr>
      <vt:lpstr>学到了什么</vt:lpstr>
      <vt:lpstr>谢谢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刘书哲</dc:creator>
  <cp:lastModifiedBy>刘书哲</cp:lastModifiedBy>
  <cp:revision>14</cp:revision>
  <dcterms:created xsi:type="dcterms:W3CDTF">2019-07-09T04:53:07Z</dcterms:created>
  <dcterms:modified xsi:type="dcterms:W3CDTF">2019-07-09T07:34:21Z</dcterms:modified>
</cp:coreProperties>
</file>

<file path=docProps/thumbnail.jpeg>
</file>